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22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39712-72FE-4A1E-97C8-94F952BAFD3F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FCAFA-C3FF-4E90-AC6B-70132886F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652B6-9C6B-4E7B-A16E-430898863DB9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EA61D-AC63-4717-904D-EC6001F49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89F7D-DFE7-4DEA-8D32-7120C6F4B7CF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4F804-6A91-48BA-A921-5D9A7E637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4D0F4-18E9-4364-9A11-972A7FF110F4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C470B-5765-4BFD-AAA4-4A0B57C0C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8CEDF-D51A-4E8B-8556-583CDF69B324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14B57-2ADD-49B1-A747-0F9B9E4B8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ADF82-2CC1-4239-BABC-71D34F821A58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BB26E-EA00-4FA0-B714-90568CDE1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61BD7-4D3E-4D25-A521-33BEFE5C2F7A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E516B-9532-48FA-9ED8-9E04EFAE7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637D5-E7C5-457A-852A-7810E0E50CD1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D483-E9EA-4B68-908E-94EEB6152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0FCC1-5A9B-4A1B-B4FC-BB963C2AB002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1CBC2-36C0-42D1-9D96-76D2DDCA33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60AD8-9646-4EB7-96FD-09670F306E81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CA691-4E5B-404B-A1F8-671B7EF7B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5DF38-6115-4D0D-A5A7-08AA68C54585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A4267-1146-4468-B24F-061CC81A4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AA4E8A-1B02-43A5-93E2-D6240F059001}" type="datetimeFigureOut">
              <a:rPr lang="ru-RU"/>
              <a:pPr>
                <a:defRPr/>
              </a:pPr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8AF29-3C6A-48BA-B543-A60DBFCA3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13638" y="179388"/>
            <a:ext cx="3538537" cy="37369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Герои той войны</a:t>
            </a:r>
            <a:br>
              <a:rPr lang="ru-RU" dirty="0"/>
            </a:b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62263" y="5148263"/>
            <a:ext cx="8189912" cy="855662"/>
          </a:xfrm>
        </p:spPr>
        <p:txBody>
          <a:bodyPr/>
          <a:lstStyle/>
          <a:p>
            <a:r>
              <a:rPr lang="ru-RU" smtClean="0"/>
              <a:t>                                              </a:t>
            </a:r>
          </a:p>
        </p:txBody>
      </p:sp>
      <p:pic>
        <p:nvPicPr>
          <p:cNvPr id="1331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325" y="0"/>
            <a:ext cx="5975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3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8438" y="58738"/>
            <a:ext cx="11993562" cy="71770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19075"/>
            <a:ext cx="12463463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9977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3688" y="0"/>
            <a:ext cx="5802312" cy="5803900"/>
          </a:xfrm>
        </p:spPr>
      </p:pic>
      <p:pic>
        <p:nvPicPr>
          <p:cNvPr id="20483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863" y="198438"/>
            <a:ext cx="6053137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3" y="0"/>
            <a:ext cx="4614862" cy="5307013"/>
          </a:xfrm>
        </p:spPr>
      </p:pic>
      <p:pic>
        <p:nvPicPr>
          <p:cNvPr id="21507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7725" y="365125"/>
            <a:ext cx="7659688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Памятные места о Гуле Королевой.</a:t>
            </a:r>
          </a:p>
        </p:txBody>
      </p:sp>
      <p:pic>
        <p:nvPicPr>
          <p:cNvPr id="22530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23988"/>
            <a:ext cx="3509963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Объект 8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092950" y="1343025"/>
            <a:ext cx="3922713" cy="2005013"/>
          </a:xfrm>
        </p:spPr>
      </p:pic>
      <p:pic>
        <p:nvPicPr>
          <p:cNvPr id="22532" name="Рисунок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863" y="4117975"/>
            <a:ext cx="4052887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4084638"/>
            <a:ext cx="3922713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00475" y="2058988"/>
            <a:ext cx="3795713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8</Words>
  <Application>Microsoft Office PowerPoint</Application>
  <PresentationFormat>Произвольный</PresentationFormat>
  <Paragraphs>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Arial</vt:lpstr>
      <vt:lpstr>Calibri Light</vt:lpstr>
      <vt:lpstr>Тема Office</vt:lpstr>
      <vt:lpstr>    Герои той войны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Памятные места о Гуле Королевой.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Герои той войны </dc:title>
  <dc:creator>Аннушка</dc:creator>
  <cp:lastModifiedBy>вк</cp:lastModifiedBy>
  <cp:revision>9</cp:revision>
  <dcterms:created xsi:type="dcterms:W3CDTF">2020-03-26T05:38:23Z</dcterms:created>
  <dcterms:modified xsi:type="dcterms:W3CDTF">2022-04-18T18:32:41Z</dcterms:modified>
</cp:coreProperties>
</file>